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4"/>
  </p:notesMasterIdLst>
  <p:handoutMasterIdLst>
    <p:handoutMasterId r:id="rId15"/>
  </p:handoutMasterIdLst>
  <p:sldIdLst>
    <p:sldId id="315" r:id="rId5"/>
    <p:sldId id="377" r:id="rId6"/>
    <p:sldId id="378" r:id="rId7"/>
    <p:sldId id="379" r:id="rId8"/>
    <p:sldId id="380" r:id="rId9"/>
    <p:sldId id="387" r:id="rId10"/>
    <p:sldId id="388" r:id="rId11"/>
    <p:sldId id="383" r:id="rId12"/>
    <p:sldId id="389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3DC9BD-BDD6-46BE-0B38-D25099DDB129}" name="GARIBALDI, Catherine (NEW ROAD SURGERY)" initials="GC(RS" userId="S::catherine.garibaldi@nhs.net::63d12e39-f35c-41d6-9ce1-16120db8a78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 Coates" initials="PC" lastIdx="30" clrIdx="0"/>
  <p:cmAuthor id="2" name="Phil Coates" initials="PC [2]" lastIdx="1" clrIdx="1"/>
  <p:cmAuthor id="3" name="Phil Coates" initials="PC [3]" lastIdx="1" clrIdx="2"/>
  <p:cmAuthor id="4" name="Phil Coates" initials="PC [4]" lastIdx="1" clrIdx="3"/>
  <p:cmAuthor id="5" name="Phil Coates" initials="PC [5]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5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66" y="5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350240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05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89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10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31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631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047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91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798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AEF9EC-8318-4FF6-847E-A85BBD2B7E4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059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B7A0-67D4-8F4C-B89B-AA55DC0F622B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7DE4-E7D9-2442-B7D8-9EAB7A634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B874-E53C-42B9-98BA-0781B387246C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2F4-45D7-406A-9C33-75238E131A1E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011-4F7D-42D0-82E1-078A40B76F01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71FE-0FCC-47A4-B218-06AF00AFA70F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22A-A385-4013-8BC3-1C712ED98224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CD7-DDC2-4E28-B80E-11B3368F8846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D6B-0F0F-41E5-8A0F-FC2D7E2110E0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A38-D70F-41CF-857C-945C6FF6B07D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6DC-D1E7-4668-A471-A46ECA2AE34F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B7A0-67D4-8F4C-B89B-AA55DC0F622B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97DE4-E7D9-2442-B7D8-9EAB7A634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44FFE-4BDB-4301-83D8-FE8B25E7CF5A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24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png@01D9A5BA.C40B5F4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png@01D9A5BA.C40B5F4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2FDE89-A85F-CC98-7B5B-46EE274C4CC3}"/>
              </a:ext>
            </a:extLst>
          </p:cNvPr>
          <p:cNvSpPr txBox="1"/>
          <p:nvPr/>
        </p:nvSpPr>
        <p:spPr>
          <a:xfrm>
            <a:off x="1550126" y="2147583"/>
            <a:ext cx="9100457" cy="3120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400" b="1" dirty="0"/>
              <a:t>New Road Surgery and Baldwins Lane Surgery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4400" b="1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400" b="1" dirty="0"/>
              <a:t>Patient Participation Group Meeting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400" b="1" dirty="0"/>
              <a:t>12</a:t>
            </a:r>
            <a:r>
              <a:rPr lang="en-US" sz="4400" b="1" baseline="30000" dirty="0"/>
              <a:t>th</a:t>
            </a:r>
            <a:r>
              <a:rPr lang="en-US" sz="4400" b="1" dirty="0"/>
              <a:t> December 2023 from 7pm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981F203C-7227-2D2D-8ADE-ABED1C512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90858" y="507851"/>
            <a:ext cx="2009274" cy="11067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7BECC4-A8DE-1EEA-BBF3-64F88DAD4CE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1" t="33188" r="70803" b="52730"/>
          <a:stretch/>
        </p:blipFill>
        <p:spPr bwMode="auto">
          <a:xfrm>
            <a:off x="6474736" y="696343"/>
            <a:ext cx="2600901" cy="7297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0600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64DFA-F7A7-FA51-F436-EAEBAAD6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New Partnership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96AD5-81BD-27D8-A616-97F260118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Dr Kevin Barrett will be stepping down as a New Road partner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Dr Monique Aurora retiring as a Baldwins Lane partner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New partnership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Claire Chesworth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Clare Dyer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Clare Jenkins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Kunal Patel</a:t>
            </a:r>
          </a:p>
        </p:txBody>
      </p:sp>
    </p:spTree>
    <p:extLst>
      <p:ext uri="{BB962C8B-B14F-4D97-AF65-F5344CB8AC3E}">
        <p14:creationId xmlns:p14="http://schemas.microsoft.com/office/powerpoint/2010/main" val="60496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64DFA-F7A7-FA51-F436-EAEBAAD6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new practice will include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96AD5-81BD-27D8-A616-97F260118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New Road Surgery site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Baldwins Lane site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Sarratt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site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64DFA-F7A7-FA51-F436-EAEBAAD6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Why merge?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96AD5-81BD-27D8-A616-97F260118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Partners leaving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Practices working together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0" i="0" u="none" strike="noStrike" dirty="0">
                <a:solidFill>
                  <a:srgbClr val="000000"/>
                </a:solidFill>
                <a:effectLst/>
              </a:rPr>
              <a:t>Larger practice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Best solution for patients – Croxley and </a:t>
            </a:r>
            <a:r>
              <a:rPr lang="en-GB" dirty="0" err="1">
                <a:solidFill>
                  <a:srgbClr val="000000"/>
                </a:solidFill>
                <a:ea typeface="Calibri" panose="020F0502020204030204" pitchFamily="34" charset="0"/>
              </a:rPr>
              <a:t>Sarratt</a:t>
            </a: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 based health services for Croxley and </a:t>
            </a:r>
            <a:r>
              <a:rPr lang="en-GB" dirty="0" err="1">
                <a:solidFill>
                  <a:srgbClr val="000000"/>
                </a:solidFill>
                <a:ea typeface="Calibri" panose="020F0502020204030204" pitchFamily="34" charset="0"/>
              </a:rPr>
              <a:t>Sarratt</a:t>
            </a: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 patients</a:t>
            </a:r>
          </a:p>
        </p:txBody>
      </p:sp>
    </p:spTree>
    <p:extLst>
      <p:ext uri="{BB962C8B-B14F-4D97-AF65-F5344CB8AC3E}">
        <p14:creationId xmlns:p14="http://schemas.microsoft.com/office/powerpoint/2010/main" val="56762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64DFA-F7A7-FA51-F436-EAEBAAD6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What does this mean for you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96AD5-81BD-27D8-A616-97F260118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Merger 1</a:t>
            </a:r>
            <a:r>
              <a:rPr lang="en-GB" baseline="30000" dirty="0">
                <a:solidFill>
                  <a:srgbClr val="000000"/>
                </a:solidFill>
                <a:ea typeface="Calibri" panose="020F0502020204030204" pitchFamily="34" charset="0"/>
              </a:rPr>
              <a:t>st</a:t>
            </a: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 April 2024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Patients will be able to attend services at all three sites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Wider range of clinical staff offering more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Pharmacists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Nurses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Paramedic supporting home visits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First Contact Physiotherapist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Every patient has a named Usual GP but patients can be seen by any doctor at the practice</a:t>
            </a:r>
            <a:endParaRPr lang="en-GB" sz="2800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992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64DFA-F7A7-FA51-F436-EAEBAAD6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What will happen before the merger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48383-2199-3E86-BFF3-88A287139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03276" cy="4351338"/>
          </a:xfrm>
        </p:spPr>
        <p:txBody>
          <a:bodyPr>
            <a:normAutofit/>
          </a:bodyPr>
          <a:lstStyle/>
          <a:p>
            <a:r>
              <a:rPr lang="en-GB" dirty="0"/>
              <a:t>Baldwins Lane building </a:t>
            </a:r>
          </a:p>
          <a:p>
            <a:r>
              <a:rPr lang="en-GB" dirty="0" err="1"/>
              <a:t>Sarratt</a:t>
            </a:r>
            <a:r>
              <a:rPr lang="en-GB" dirty="0"/>
              <a:t> building </a:t>
            </a:r>
          </a:p>
          <a:p>
            <a:r>
              <a:rPr lang="en-GB" dirty="0"/>
              <a:t>Review of best use of sites and staffing of each site</a:t>
            </a:r>
          </a:p>
          <a:p>
            <a:r>
              <a:rPr lang="en-GB" dirty="0"/>
              <a:t>New Road phones upgrade and merge with Baldwins Lane phones – both numbers to continue</a:t>
            </a:r>
          </a:p>
          <a:p>
            <a:r>
              <a:rPr lang="en-GB" dirty="0"/>
              <a:t>Clinical systems merge</a:t>
            </a:r>
          </a:p>
          <a:p>
            <a:r>
              <a:rPr lang="en-GB" dirty="0"/>
              <a:t>Setup combined appointments system</a:t>
            </a:r>
          </a:p>
          <a:p>
            <a:r>
              <a:rPr lang="en-GB" dirty="0"/>
              <a:t>No impact on referrals or hospital appointments </a:t>
            </a:r>
          </a:p>
        </p:txBody>
      </p:sp>
    </p:spTree>
    <p:extLst>
      <p:ext uri="{BB962C8B-B14F-4D97-AF65-F5344CB8AC3E}">
        <p14:creationId xmlns:p14="http://schemas.microsoft.com/office/powerpoint/2010/main" val="190442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64DFA-F7A7-FA51-F436-EAEBAAD6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Appointments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96AD5-81BD-27D8-A616-97F260118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We are reviewing our appointments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Consulting with NHS England GPIP programme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We are not reducing our GP services and appointments provision but may change how you access them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Our service provision </a:t>
            </a:r>
            <a:r>
              <a:rPr lang="en-GB">
                <a:solidFill>
                  <a:srgbClr val="000000"/>
                </a:solidFill>
                <a:ea typeface="Calibri" panose="020F0502020204030204" pitchFamily="34" charset="0"/>
              </a:rPr>
              <a:t>cannot always meet </a:t>
            </a: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patient expectations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8B0514-3220-F5C8-932A-027F8A1B5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3644" y="1385888"/>
            <a:ext cx="74485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01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64DFA-F7A7-FA51-F436-EAEBAAD6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Have Your Say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48383-2199-3E86-BFF3-88A287139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Information in waiting rooms and on websites</a:t>
            </a:r>
          </a:p>
          <a:p>
            <a:r>
              <a:rPr lang="en-GB" dirty="0"/>
              <a:t>Patient meetings </a:t>
            </a:r>
          </a:p>
          <a:p>
            <a:r>
              <a:rPr lang="en-GB" dirty="0"/>
              <a:t>Patient Survey </a:t>
            </a:r>
          </a:p>
          <a:p>
            <a:r>
              <a:rPr lang="en-GB" dirty="0"/>
              <a:t>Feedback </a:t>
            </a:r>
          </a:p>
          <a:p>
            <a:r>
              <a:rPr lang="en-GB" dirty="0"/>
              <a:t>See our websites for further details </a:t>
            </a:r>
          </a:p>
          <a:p>
            <a:r>
              <a:rPr lang="en-GB" dirty="0"/>
              <a:t>Join our Patient Participation Group </a:t>
            </a:r>
          </a:p>
        </p:txBody>
      </p:sp>
      <p:pic>
        <p:nvPicPr>
          <p:cNvPr id="1026" name="Picture 7" descr="Patient Participation Group « Hampton Hill Medical Centre">
            <a:extLst>
              <a:ext uri="{FF2B5EF4-FFF2-40B4-BE49-F238E27FC236}">
                <a16:creationId xmlns:a16="http://schemas.microsoft.com/office/drawing/2014/main" id="{C10F7607-05DA-56FA-6EE6-9C876C5AE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402" y="4507094"/>
            <a:ext cx="66579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89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64DFA-F7A7-FA51-F436-EAEBAAD6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Patient Participation Group Suggestions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48383-2199-3E86-BFF3-88A287139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Change of PPG meeting time – daytime venue</a:t>
            </a:r>
          </a:p>
          <a:p>
            <a:r>
              <a:rPr lang="en-GB" dirty="0"/>
              <a:t>Online meetings – more inclusive or will this exclude some patients</a:t>
            </a:r>
          </a:p>
          <a:p>
            <a:r>
              <a:rPr lang="en-GB" dirty="0"/>
              <a:t>Special interest groups – forums for patients with same condition </a:t>
            </a:r>
          </a:p>
          <a:p>
            <a:r>
              <a:rPr lang="en-GB" dirty="0"/>
              <a:t>Health education – signposting to information </a:t>
            </a:r>
          </a:p>
          <a:p>
            <a:r>
              <a:rPr lang="en-GB" dirty="0"/>
              <a:t>Mindfulness groups</a:t>
            </a:r>
          </a:p>
          <a:p>
            <a:r>
              <a:rPr lang="en-GB" dirty="0" err="1"/>
              <a:t>Terracycle</a:t>
            </a:r>
            <a:r>
              <a:rPr lang="en-GB" dirty="0"/>
              <a:t> collection box</a:t>
            </a:r>
          </a:p>
          <a:p>
            <a:r>
              <a:rPr lang="en-GB" dirty="0"/>
              <a:t>CQC rating </a:t>
            </a:r>
          </a:p>
          <a:p>
            <a:r>
              <a:rPr lang="en-GB" dirty="0"/>
              <a:t>Patient survey </a:t>
            </a:r>
          </a:p>
        </p:txBody>
      </p:sp>
      <p:pic>
        <p:nvPicPr>
          <p:cNvPr id="1026" name="Picture 7" descr="Patient Participation Group « Hampton Hill Medical Centre">
            <a:extLst>
              <a:ext uri="{FF2B5EF4-FFF2-40B4-BE49-F238E27FC236}">
                <a16:creationId xmlns:a16="http://schemas.microsoft.com/office/drawing/2014/main" id="{C10F7607-05DA-56FA-6EE6-9C876C5AE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402" y="4507094"/>
            <a:ext cx="66579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73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A16170-AED4-43FB-90C7-1F1653EBFAC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61EA76-1630-4788-A629-8FDAFC920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C05A15-2C36-4B2C-9ED7-7313D59409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4591</TotalTime>
  <Words>317</Words>
  <Application>Microsoft Office PowerPoint</Application>
  <PresentationFormat>Widescreen</PresentationFormat>
  <Paragraphs>72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Office Theme</vt:lpstr>
      <vt:lpstr>PowerPoint Presentation</vt:lpstr>
      <vt:lpstr>New Partnership</vt:lpstr>
      <vt:lpstr>The new practice will include</vt:lpstr>
      <vt:lpstr>Why merge?</vt:lpstr>
      <vt:lpstr>What does this mean for you </vt:lpstr>
      <vt:lpstr>What will happen before the merger</vt:lpstr>
      <vt:lpstr>Appointments</vt:lpstr>
      <vt:lpstr>Have Your Say</vt:lpstr>
      <vt:lpstr>Patient Participation Group Suggestions</vt:lpstr>
    </vt:vector>
  </TitlesOfParts>
  <Company>Practice Index Ltd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Practice Index Ltd</dc:creator>
  <cp:lastModifiedBy>GARIBALDI, Catherine (NEW ROAD SURGERY)</cp:lastModifiedBy>
  <cp:revision>266</cp:revision>
  <cp:lastPrinted>2023-12-04T14:54:57Z</cp:lastPrinted>
  <dcterms:created xsi:type="dcterms:W3CDTF">2017-10-16T11:42:33Z</dcterms:created>
  <dcterms:modified xsi:type="dcterms:W3CDTF">2023-12-13T07:15:04Z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